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0" r:id="rId2"/>
    <p:sldId id="258" r:id="rId3"/>
    <p:sldId id="260" r:id="rId4"/>
    <p:sldId id="263" r:id="rId5"/>
    <p:sldId id="264" r:id="rId6"/>
    <p:sldId id="262" r:id="rId7"/>
    <p:sldId id="256" r:id="rId8"/>
    <p:sldId id="267" r:id="rId9"/>
    <p:sldId id="265" r:id="rId10"/>
    <p:sldId id="268" r:id="rId11"/>
    <p:sldId id="257" r:id="rId12"/>
    <p:sldId id="261" r:id="rId13"/>
    <p:sldId id="269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53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17.12.2023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17.12.2023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17.12.2023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17.12.2023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17.12.2023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17.12.2023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17.12.2023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609502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904840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260648"/>
            <a:ext cx="5760639" cy="61926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944966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146" name="Picture 2" descr="C:\Users\GAmer\Desktop\итог 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841785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9" name="Picture 3" descr="C:\Users\GAmer\Desktop\итог 1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743904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866354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GAmer\Desktop\1677523097_papik-pro-p-illyustratsiya-k-stikhotvoreniyu-feta-ya-p-15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609421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5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091212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544054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116632"/>
            <a:ext cx="9144000" cy="65527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51189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24000" y="0"/>
            <a:ext cx="12192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45281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470808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5" name="Picture 5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0"/>
            <a:ext cx="8892479" cy="66693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229819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79</TotalTime>
  <Words>0</Words>
  <Application>Microsoft Office PowerPoint</Application>
  <PresentationFormat>Экран (4:3)</PresentationFormat>
  <Paragraphs>0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GAmer</dc:creator>
  <cp:lastModifiedBy>GAmer</cp:lastModifiedBy>
  <cp:revision>7</cp:revision>
  <dcterms:created xsi:type="dcterms:W3CDTF">2023-12-15T18:47:27Z</dcterms:created>
  <dcterms:modified xsi:type="dcterms:W3CDTF">2023-12-17T17:40:02Z</dcterms:modified>
</cp:coreProperties>
</file>