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83" r:id="rId2"/>
    <p:sldMasterId id="2147483695" r:id="rId3"/>
    <p:sldMasterId id="2147483707" r:id="rId4"/>
    <p:sldMasterId id="2147483940" r:id="rId5"/>
  </p:sldMasterIdLst>
  <p:notesMasterIdLst>
    <p:notesMasterId r:id="rId11"/>
  </p:notesMasterIdLst>
  <p:sldIdLst>
    <p:sldId id="341" r:id="rId6"/>
    <p:sldId id="266" r:id="rId7"/>
    <p:sldId id="310" r:id="rId8"/>
    <p:sldId id="302" r:id="rId9"/>
    <p:sldId id="34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66"/>
    <a:srgbClr val="800000"/>
    <a:srgbClr val="660033"/>
    <a:srgbClr val="F98FA1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351" autoAdjust="0"/>
  </p:normalViewPr>
  <p:slideViewPr>
    <p:cSldViewPr>
      <p:cViewPr varScale="1">
        <p:scale>
          <a:sx n="63" d="100"/>
          <a:sy n="63" d="100"/>
        </p:scale>
        <p:origin x="93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57BB0-EB21-4B75-88B4-764CA2807AF1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53F89-93AE-48B5-9B74-A2AE607500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3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3F89-93AE-48B5-9B74-A2AE60750051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78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78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78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78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78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378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7900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7902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AE81BFF-ADBE-44CB-942D-9B18A0A726E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4A235-F488-4266-8460-5B141F20C6F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69B21-DCC2-4F26-AF2F-A81BD170019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BFC1186E-7F67-48FA-98E3-BE8BD4F9D4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587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и клип мультимеди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26DEC7ED-51DA-4738-B0F2-F9C51C936D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2948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B8F84231-092C-45A4-B3C0-0C211921A6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2450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9F1ED660-3602-4E5D-9A0F-FCC97C9C0A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1152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7A2FA7AE-3505-4467-94ED-112B4234EE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6889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C460D-8A41-4E08-933D-A391E4A0FB1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16F6A-9C1A-4FF7-8208-9A54CE82CD0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C6BD7-5145-4002-BECD-0D782BE9AB6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B757B-FE33-4E24-9CC6-A08D265D64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F0878-3BAE-4C06-94EB-500868E8246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32283-D831-40DE-A604-668B95DE403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757B4-3A8C-438B-B6A2-ED52441D015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D5632-99C7-4B7E-8CCA-428E46FB611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34114-C0D3-4BC9-B74C-C8A5BA6D651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08368-D10C-4618-B808-49380110F2F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752F2-4509-4017-B123-988E4547693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0EDF6-8F73-4FC0-91FE-E5C2E1F816B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53252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3253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53254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3255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3256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53258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3259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3260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3261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3262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3263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5326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326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3266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3267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3268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B7CE9A-9676-44D3-9E83-D25811B070E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F1A06-9130-43F4-A9FF-9924459D38E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9451B-B474-4F43-B1D6-DD1BC3E38CB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6C3B3-2168-4133-A19B-2D744395F50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1B47C-E604-4194-A1EE-AE17EAE52DC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D1E40-6E30-4BEA-BE8F-E8895592DE6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35491-5632-4C2D-802F-BFF93E97F1F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15B99-F746-4450-870B-F40D820F321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1E62C-7A34-4120-9070-A15B2ACC3F2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DE613-603D-4AAE-AF06-E1F25B87BED5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730F4-8C91-44A1-8359-37FA9C26FE3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605E2-2767-4427-A393-AD3E1A7FEB7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939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39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39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39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39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0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1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2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943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5943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943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5943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943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436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943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943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DF4A7DC-C77E-4B8E-8518-DC86C843177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1483C-33F3-4376-BB54-39B394610DD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9D6F6-0218-4CB9-B51B-037DA1F3C6A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DD314-AE80-41FE-8A0D-E6B90E8AB185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1E834-E01D-414C-B4A2-C7F00FC143D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AECBA-209E-4035-8796-C760B01E778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4B73D-16DB-4D36-9807-A9327CD0AD8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F3931-9707-4079-8F97-5DA1A6AC715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50037-586F-4D8C-9849-153C8400144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B0B08-0DDB-462E-9378-26C08710B77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3FEBB-52DC-498B-9634-93452A16F69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89846-85CF-454A-BA47-0C5B5D32435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F2805-98C2-45DB-93EC-3BCDF61F172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AE81BFF-ADBE-44CB-942D-9B18A0A726E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E9B757B-FE33-4E24-9CC6-A08D265D64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9451B-B474-4F43-B1D6-DD1BC3E38CB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1483C-33F3-4376-BB54-39B394610DD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1EF2805-98C2-45DB-93EC-3BCDF61F172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0FA4-A69F-4509-ADEF-61CBBF72E86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286-C768-4C6E-A1A5-BB0BCEE323A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F618-C388-4BF5-905A-5DC5C50DB09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31A1-DC14-47E3-95F7-B7735E815A73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4A235-F488-4266-8460-5B141F20C6F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30FA4-A69F-4509-ADEF-61CBBF72E86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69B21-DCC2-4F26-AF2F-A81BD170019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7A2FA7AE-3505-4467-94ED-112B4234EEA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6889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2E286-C768-4C6E-A1A5-BB0BCEE323A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EF618-C388-4BF5-905A-5DC5C50DB09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231A1-DC14-47E3-95F7-B7735E815A7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687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687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687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368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68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368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6622A6D-CD1B-46C7-AE6F-98843F35F6C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9621022-006B-4982-AD17-D7C97E53B19B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5222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222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5223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223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522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224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224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522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522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161231CC-3B1F-4420-85FB-B9B6EB35FA38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837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7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7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7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7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7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7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7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7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8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39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40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40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40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40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40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40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840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5840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840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5841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84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841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dirty="0"/>
          </a:p>
        </p:txBody>
      </p:sp>
      <p:sp>
        <p:nvSpPr>
          <p:cNvPr id="5841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dirty="0"/>
          </a:p>
        </p:txBody>
      </p:sp>
      <p:sp>
        <p:nvSpPr>
          <p:cNvPr id="5841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EFA5068-16A8-47AE-A560-F1FA6F94AD0B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622A6D-CD1B-46C7-AE6F-98843F35F6C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6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Марина-документ\материал для презинтации\физика\professor_of_physic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714884"/>
            <a:ext cx="1928826" cy="1928826"/>
          </a:xfrm>
          <a:prstGeom prst="rect">
            <a:avLst/>
          </a:prstGeom>
          <a:noFill/>
        </p:spPr>
      </p:pic>
      <p:sp>
        <p:nvSpPr>
          <p:cNvPr id="10" name="WordArt 2" descr="Бумажный пакет"/>
          <p:cNvSpPr>
            <a:spLocks noChangeArrowheads="1" noChangeShapeType="1" noTextEdit="1"/>
          </p:cNvSpPr>
          <p:nvPr/>
        </p:nvSpPr>
        <p:spPr bwMode="auto">
          <a:xfrm rot="20825839">
            <a:off x="2173699" y="2226642"/>
            <a:ext cx="1583902" cy="17327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0"/>
            <a:r>
              <a:rPr lang="ru-RU" sz="1800" b="1" kern="10" spc="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 </a:t>
            </a:r>
          </a:p>
          <a:p>
            <a:pPr rtl="0"/>
            <a:endParaRPr lang="ru-RU" sz="1800" b="1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5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rtl="0"/>
            <a:endParaRPr lang="ru-RU" sz="1800" b="1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5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077378"/>
            <a:ext cx="82729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000" b="1" spc="-150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Лабораторная работа: Исследование силы трения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C3F7A49-64E9-4A3F-BCF7-9E2ECAAFD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5432" y="627567"/>
            <a:ext cx="32405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трения 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991039"/>
            <a:ext cx="25149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itchFamily="18" charset="0"/>
              </a:rPr>
              <a:t>1</a:t>
            </a:r>
            <a:r>
              <a:rPr lang="ru-RU" sz="2400" b="1" i="1" dirty="0">
                <a:latin typeface="Times New Roman" pitchFamily="18" charset="0"/>
              </a:rPr>
              <a:t>. От веса тела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5319" y="191778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трения не 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зависит:</a:t>
            </a:r>
          </a:p>
        </p:txBody>
      </p:sp>
      <p:pic>
        <p:nvPicPr>
          <p:cNvPr id="5" name="Picture 5" descr="k_077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095" y="133908"/>
            <a:ext cx="2587625" cy="2879725"/>
          </a:xfrm>
          <a:prstGeom prst="rect">
            <a:avLst/>
          </a:prstGeom>
          <a:noFill/>
          <a:ln w="57150">
            <a:solidFill>
              <a:srgbClr val="99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a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547513">
            <a:off x="5135575" y="2971243"/>
            <a:ext cx="4998666" cy="332930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 descr="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6661">
            <a:off x="2933701" y="3965869"/>
            <a:ext cx="3276600" cy="249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treni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097" y="4149080"/>
            <a:ext cx="3144416" cy="235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5576" y="1325369"/>
            <a:ext cx="6135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</a:rPr>
              <a:t>2. От качества шлифовки поверхностей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9031" y="2414691"/>
            <a:ext cx="7332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b="1" i="1" dirty="0">
                <a:latin typeface="Times New Roman" pitchFamily="18" charset="0"/>
              </a:rPr>
              <a:t>1. От площади соприкасающихся поверхностей</a:t>
            </a:r>
          </a:p>
        </p:txBody>
      </p:sp>
    </p:spTree>
    <p:extLst>
      <p:ext uri="{BB962C8B-B14F-4D97-AF65-F5344CB8AC3E}">
        <p14:creationId xmlns:p14="http://schemas.microsoft.com/office/powerpoint/2010/main" val="181877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0"/>
            <a:ext cx="7715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4400" b="1" i="1" spc="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Поговорки о силе трения</a:t>
            </a:r>
            <a:endParaRPr lang="uk-UA" sz="4400" b="1" i="1" spc="3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14422"/>
            <a:ext cx="7143800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подмажешь, не поедешь.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Пошло дело как по маслу.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навощенной нити сеть  не сплетешь.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Угря в руках не удержишь</a:t>
            </a:r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Баба с возу – кобыле легче.</a:t>
            </a:r>
          </a:p>
          <a:p>
            <a:endParaRPr lang="uk-UA" dirty="0"/>
          </a:p>
        </p:txBody>
      </p:sp>
      <p:pic>
        <p:nvPicPr>
          <p:cNvPr id="8194" name="Picture 2" descr="D:\Марина-документ\материал для презинтации\физика\0004-004-Karbonovye-kisloty-eto-or-9477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3149960"/>
            <a:ext cx="2428860" cy="2941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00232" y="0"/>
            <a:ext cx="5072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</a:t>
            </a:r>
            <a:r>
              <a:rPr lang="uk-UA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endParaRPr lang="uk-UA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2BB234-16C8-42B2-A6A9-0F833C68839D}"/>
              </a:ext>
            </a:extLst>
          </p:cNvPr>
          <p:cNvSpPr txBox="1"/>
          <p:nvPr/>
        </p:nvSpPr>
        <p:spPr>
          <a:xfrm>
            <a:off x="2411760" y="908720"/>
            <a:ext cx="44644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/>
              <a:t>1.Заполните таблицу:</a:t>
            </a:r>
            <a:endParaRPr lang="ru-RU" dirty="0"/>
          </a:p>
        </p:txBody>
      </p:sp>
      <p:graphicFrame>
        <p:nvGraphicFramePr>
          <p:cNvPr id="10" name="Group 20">
            <a:extLst>
              <a:ext uri="{FF2B5EF4-FFF2-40B4-BE49-F238E27FC236}">
                <a16:creationId xmlns:a16="http://schemas.microsoft.com/office/drawing/2014/main" id="{7E77D1EB-D37B-4604-9E6D-72389CC561C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22093342"/>
              </p:ext>
            </p:extLst>
          </p:nvPr>
        </p:nvGraphicFramePr>
        <p:xfrm>
          <a:off x="614077" y="1479365"/>
          <a:ext cx="7844408" cy="1483351"/>
        </p:xfrm>
        <a:graphic>
          <a:graphicData uri="http://schemas.openxmlformats.org/drawingml/2006/table">
            <a:tbl>
              <a:tblPr/>
              <a:tblGrid>
                <a:gridCol w="3922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2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23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“Злые” дела силы трения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“Добрые” дела силы трения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2C9E442-07C8-4457-B484-5EE24A2BE2FE}"/>
              </a:ext>
            </a:extLst>
          </p:cNvPr>
          <p:cNvSpPr txBox="1"/>
          <p:nvPr/>
        </p:nvSpPr>
        <p:spPr>
          <a:xfrm>
            <a:off x="472008" y="2978290"/>
            <a:ext cx="827645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2</a:t>
            </a:r>
            <a:r>
              <a:rPr lang="ru-RU" sz="3600" b="1" dirty="0"/>
              <a:t>.Напишите мини-проект по одной из предложенных тем: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«Трение и техника»,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«Трение и спорт»,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«Трение в быту»,                                 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«Трение в жизни животных», «Трение в жизни растений»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500174"/>
            <a:ext cx="7786742" cy="2143140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r>
              <a:rPr lang="uk-UA" sz="5400" b="1" i="1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УРОК!</a:t>
            </a:r>
          </a:p>
        </p:txBody>
      </p:sp>
      <p:pic>
        <p:nvPicPr>
          <p:cNvPr id="11266" name="Picture 2" descr="D:\Марина-документ\материал для презинтации\физика\mensen__man_met_be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45578"/>
            <a:ext cx="2214578" cy="2784151"/>
          </a:xfrm>
          <a:prstGeom prst="rect">
            <a:avLst/>
          </a:prstGeom>
          <a:noFill/>
        </p:spPr>
      </p:pic>
      <p:pic>
        <p:nvPicPr>
          <p:cNvPr id="11268" name="Picture 4" descr="D:\Марина-документ\материал для презинтации\наброски\смайлы\0_1a538_58f2c502_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347192"/>
            <a:ext cx="2571768" cy="2696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898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6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1698</TotalTime>
  <Words>136</Words>
  <Application>Microsoft Office PowerPoint</Application>
  <PresentationFormat>Экран (4:3)</PresentationFormat>
  <Paragraphs>24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9" baseType="lpstr">
      <vt:lpstr>Arial</vt:lpstr>
      <vt:lpstr>Calibri</vt:lpstr>
      <vt:lpstr>Franklin Gothic Book</vt:lpstr>
      <vt:lpstr>Franklin Gothic Medium</vt:lpstr>
      <vt:lpstr>Monotype Corsiva</vt:lpstr>
      <vt:lpstr>Tahoma</vt:lpstr>
      <vt:lpstr>Times New Roman</vt:lpstr>
      <vt:lpstr>Wingdings</vt:lpstr>
      <vt:lpstr>Wingdings 2</vt:lpstr>
      <vt:lpstr>Тема6</vt:lpstr>
      <vt:lpstr>Оформление по умолчанию</vt:lpstr>
      <vt:lpstr>Сумерки</vt:lpstr>
      <vt:lpstr>Лучи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СИЛЫ ТРЕНИЯ. Трение в природе и технике.</dc:title>
  <dc:creator>Пользователь</dc:creator>
  <cp:lastModifiedBy>Светлана Панарина</cp:lastModifiedBy>
  <cp:revision>215</cp:revision>
  <dcterms:created xsi:type="dcterms:W3CDTF">2008-01-23T14:55:12Z</dcterms:created>
  <dcterms:modified xsi:type="dcterms:W3CDTF">2023-12-23T17:55:35Z</dcterms:modified>
</cp:coreProperties>
</file>