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5" r:id="rId9"/>
    <p:sldId id="268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AD887-F75F-5DA9-5824-FF92E21E8D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ЛИТЕРАТУРНОЕ ЧТЕНИЕ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BDE4E6-F922-82ED-8E23-E500BC3038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55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6F419-40A0-5496-8EC4-80B02A339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982" y="609600"/>
            <a:ext cx="10814286" cy="15030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B0BA270-32C0-E8FC-4DB4-D95F73232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1" y="1"/>
            <a:ext cx="1150850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13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34168-D6CA-9C5B-6186-A76063AA1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49489" y="609600"/>
            <a:ext cx="10623491" cy="1320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B745865-7DEC-DC2C-4927-3D4268A16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" y="0"/>
            <a:ext cx="101286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83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80855-5175-98F4-B33F-A6B0357CD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609600"/>
            <a:ext cx="9070802" cy="132080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9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Кто счастлив сам –</a:t>
            </a:r>
            <a:b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другим зла</a:t>
            </a:r>
            <a:b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 желает» </a:t>
            </a:r>
            <a:b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</a:t>
            </a:r>
            <a:r>
              <a:rPr lang="ru-RU" sz="5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Л.Н.Толстой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5C7313-E7A6-773B-934D-FB3E8DB98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86" y="286328"/>
            <a:ext cx="5989205" cy="639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56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60909B-4C67-B0A4-1D18-98A5216B1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верно ли , что Л.Н. Толстой жил в19 веке?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верно ли, что Л.Н. Толстой больше всего любил общаться с животными?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3. верно ли, что его произведения читают во всем мире?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верно ли , что писатель прожил 100 лет?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5.верно </a:t>
            </a:r>
            <a:r>
              <a:rPr lang="ru-RU" sz="4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ли.что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Л.Н. Толстой не служил в армии?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5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60909B-4C67-B0A4-1D18-98A5216B1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1.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верно ли , что Л.Н. Толстой жил в19 веке?  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2. верно ли, что Л.Н. Толстой больше всего любил общаться с животными? 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3. верно ли, что его произведения читают во всем мире?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4. верно ли , что писатель прожил 100 лет?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0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5.верно </a:t>
            </a:r>
            <a:r>
              <a:rPr lang="ru-RU" sz="4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ли.что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Л.Н. Толстой не служил в армии?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3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2E517-09D3-4AAD-D94E-7ED411999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бинокль злюку разгляжу</a:t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капитану доложу,</a:t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Знают все прекрасно,</a:t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ней играть опасно!</a:t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Зубы острые ,как нож,</a:t>
            </a:r>
            <a:b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Лучше ты её не трожь!– Это</a:t>
            </a:r>
            <a:r>
              <a:rPr lang="ru-RU" sz="6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…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764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9D2A5-E61A-99DF-E117-1482F0796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5876" y="609600"/>
            <a:ext cx="9549878" cy="1320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C5C4011-D406-EE13-0C0B-996A1CDB6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513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35BD1B-2836-6F25-B8B1-03E1D8196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Тема урока: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sz="6700" b="1" dirty="0" err="1">
                <a:solidFill>
                  <a:schemeClr val="tx1"/>
                </a:solidFill>
              </a:rPr>
              <a:t>Л.Н.Толстой</a:t>
            </a:r>
            <a:r>
              <a:rPr lang="ru-RU" sz="6700" b="1" dirty="0">
                <a:solidFill>
                  <a:schemeClr val="tx1"/>
                </a:solidFill>
              </a:rPr>
              <a:t> «АКУЛА»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51D4066-7E13-85F3-BEA9-087B3B82CB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444" y="2595418"/>
            <a:ext cx="3854811" cy="41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14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EC041-973E-2C6E-A28D-BD6919BAF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10609502" cy="594821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РЕЧЕВАЯ РАЗМИНКА: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sz="6000" b="1" dirty="0">
                <a:solidFill>
                  <a:schemeClr val="tx1"/>
                </a:solidFill>
              </a:rPr>
              <a:t>АКУЛА!   АКУЛА?   АКУЛА.</a:t>
            </a:r>
            <a:br>
              <a:rPr lang="ru-RU" sz="6000" b="1" dirty="0">
                <a:solidFill>
                  <a:schemeClr val="tx1"/>
                </a:solidFill>
              </a:rPr>
            </a:br>
            <a:br>
              <a:rPr lang="ru-RU" sz="6000" b="1" dirty="0">
                <a:solidFill>
                  <a:schemeClr val="tx1"/>
                </a:solidFill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Вез корабль карамель,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аскочил   корабль на мель,</a:t>
            </a:r>
            <a:b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матросы три недели карамель на мели ели.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69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AC6E1-07D3-14B8-ACF4-B831FE381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04800"/>
            <a:ext cx="10323175" cy="16256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Словарная работа.</a:t>
            </a:r>
            <a:br>
              <a:rPr lang="ru-RU" sz="3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Артиллерист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военнослужащий, при огнестрельном орудии.</a:t>
            </a: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Полотно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белая льняная ткань.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Фитиль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 горючий шнур для воспламенения   зарядов.                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Ропот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негромкая речь . 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Хобот</a:t>
            </a: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  задняя часть орудия. 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Якорь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металлический стержень с лапами, укрепленный на цепи и опускаемый на дно для удержания судна на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местe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32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Пустыня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большое песчаное незаселенное пространство.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Застлал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закрыл туманом, пеленой.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28923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360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ЛИТЕРАТУРНОЕ ЧТЕНИЕ</vt:lpstr>
      <vt:lpstr>     «Кто счастлив сам –  другим зла  не желает»                         Л.Н.Толстой</vt:lpstr>
      <vt:lpstr>1. верно ли , что Л.Н. Толстой жил в19 веке? 2. верно ли, что Л.Н. Толстой больше всего любил общаться с животными?  3. верно ли, что его произведения читают во всем мире? 4. верно ли , что писатель прожил 100 лет? 5.верно ли.что Л.Н. Толстой не служил в армии? </vt:lpstr>
      <vt:lpstr>  +  1. верно ли , что Л.Н. Толстой жил в19 веке?     -   2. верно ли, что Л.Н. Толстой больше всего любил общаться с животными?    + 3. верно ли, что его произведения читают во всем мире?   -  4. верно ли , что писатель прожил 100 лет?  -  5.верно ли.что Л.Н. Толстой не служил в армии? </vt:lpstr>
      <vt:lpstr>В бинокль злюку разгляжу И капитану доложу, Знают все прекрасно, С ней играть опасно! Зубы острые ,как нож, Лучше ты её не трожь!– Это…    </vt:lpstr>
      <vt:lpstr>Презентация PowerPoint</vt:lpstr>
      <vt:lpstr>Тема урока: Л.Н.Толстой «АКУЛА»</vt:lpstr>
      <vt:lpstr>РЕЧЕВАЯ РАЗМИНКА:  АКУЛА!   АКУЛА?   АКУЛА.  Вез корабль карамель, наскочил   корабль на мель, И матросы три недели карамель на мели ели.</vt:lpstr>
      <vt:lpstr>Словарная работа. Артиллерист -  военнослужащий, при огнестрельном орудии.                       Полотно - белая льняная ткань. Фитиль –  горючий шнур для воспламенения   зарядов.                  Ропот -   негромкая речь .     Хобот -   задняя часть орудия.     Якорь – металлический стержень с лапами, укрепленный на цепи и опускаемый на дно для удержания судна на местe.  Пустыня – большое песчаное незаселенное пространство. Застлал – закрыл туманом, пеленой.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Admin .</dc:creator>
  <cp:lastModifiedBy>Admin .</cp:lastModifiedBy>
  <cp:revision>3</cp:revision>
  <dcterms:created xsi:type="dcterms:W3CDTF">2022-12-05T18:22:42Z</dcterms:created>
  <dcterms:modified xsi:type="dcterms:W3CDTF">2022-12-06T17:45:21Z</dcterms:modified>
</cp:coreProperties>
</file>