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62" r:id="rId2"/>
    <p:sldId id="256" r:id="rId3"/>
    <p:sldId id="257" r:id="rId4"/>
    <p:sldId id="258" r:id="rId5"/>
    <p:sldId id="259" r:id="rId6"/>
    <p:sldId id="264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428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28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8804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995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621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7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4679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42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785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325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174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63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30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9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60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238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17ECB-1FC7-430B-8638-A2C19564FAC4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3348F80-0746-4134-8D8B-0E19E8CA25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374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s1.slide-share.ru/s_slide/5009def2ed655ff3da776fe0c59c2903/de6d4382-c4e3-4b64-a382-4c38ea3d25ef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5"/>
          <a:stretch/>
        </p:blipFill>
        <p:spPr bwMode="auto">
          <a:xfrm>
            <a:off x="1952625" y="185737"/>
            <a:ext cx="9020175" cy="651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97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cd/bc/ef/cdbcefc07a07793c85b892aaf4dd6ba0--helping-hands-helping-oth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171450"/>
            <a:ext cx="7258049" cy="668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46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sy-files.ru/wp-content/uploads/7/8/0/780f25183181ed59de497ba75dbb574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0" y="76200"/>
            <a:ext cx="827405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97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.7ya.ru/pub/img/83/depositphotos_18939965_m-2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4" y="180975"/>
            <a:ext cx="7372351" cy="64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75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ihi.ru/pics/2016/03/16/46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228600"/>
            <a:ext cx="8048625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95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1675" y="581026"/>
            <a:ext cx="9532937" cy="198120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  разделительных Ъ и Ь</a:t>
            </a:r>
            <a:endParaRPr lang="ru-RU" sz="6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galerey-room.ru/images/061747_138569506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2562226"/>
            <a:ext cx="4273826" cy="397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g-fotki.yandex.ru/get/4131/36014149.1eb/0_852bb_6e5cf373_or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143" y="2562226"/>
            <a:ext cx="3581399" cy="414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42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0700" y="633635"/>
            <a:ext cx="9494837" cy="128089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Спишите, вставьте пропущенные буквы, распределите слова на 2 группы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075" y="2133599"/>
            <a:ext cx="10772775" cy="4162425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С_ёмка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варен_е</a:t>
            </a: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дерев_я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олад_и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коп_ё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об_едем</a:t>
            </a: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лист_я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ноч_ю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руч_и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крыл_я</a:t>
            </a: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с_ехал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861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57275" y="447675"/>
            <a:ext cx="10677525" cy="5512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latin typeface="Franklin Gothic Heavy" panose="020B0903020102020204" pitchFamily="34" charset="0"/>
              </a:rPr>
              <a:t>                 </a:t>
            </a:r>
            <a:r>
              <a:rPr lang="ru-RU" sz="4000" dirty="0" smtClean="0">
                <a:latin typeface="Franklin Gothic Heavy" panose="020B0903020102020204" pitchFamily="34" charset="0"/>
              </a:rPr>
              <a:t>     «Проверим себя»</a:t>
            </a:r>
            <a:endParaRPr lang="ru-RU" sz="4000" dirty="0">
              <a:latin typeface="Franklin Gothic Heavy" panose="020B0903020102020204" pitchFamily="34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ъ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ёмка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варен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олад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коп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ё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об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ъ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едем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лист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ноч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ю, руч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и,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я,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ъ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ехал.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оценивания: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ошибок –оценка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«5»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1-2 ошибки- оценка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«4»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3-4 ошибки – оценка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«3»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и более ошибок – оценка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«2»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0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919</TotalTime>
  <Words>17</Words>
  <Application>Microsoft Office PowerPoint</Application>
  <PresentationFormat>Широкоэкранный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Franklin Gothic Heavy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Спишите, вставьте пропущенные буквы, распределите слова на 2 группы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11</cp:revision>
  <dcterms:created xsi:type="dcterms:W3CDTF">2022-10-16T08:56:30Z</dcterms:created>
  <dcterms:modified xsi:type="dcterms:W3CDTF">2022-10-18T16:38:24Z</dcterms:modified>
</cp:coreProperties>
</file>